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70" r:id="rId4"/>
    <p:sldId id="259" r:id="rId5"/>
    <p:sldId id="271" r:id="rId6"/>
    <p:sldId id="273" r:id="rId7"/>
    <p:sldId id="262" r:id="rId8"/>
    <p:sldId id="264" r:id="rId9"/>
    <p:sldId id="27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2604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94DAB-A576-4DE7-8C38-1A5D559C9BC9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1A3B2-4B98-4403-94E9-D6EF07AE49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43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3717-A538-48E7-BCDF-6A018EC041E1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7601-CD31-49BF-B854-61EE78695B0F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3616-1301-4A0C-88CA-C7E8928E46C1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E05B-F75A-40EB-97F9-6F3CC99957F2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0455-37D0-473F-A449-E251663A22FE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7F49-F6C5-4115-A49F-D321CD4A1F0D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512C-6580-4360-9CB3-4692FBAA31BA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D0B7-5233-4FCF-BD9F-978644473363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9CEBF-964E-4496-AFA0-50F124776CD4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B39D-FB36-45D9-AE8A-9BD8ADF3B354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E983-50D6-445F-807E-B03A5518087D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0C05-D3C7-441A-9E6A-6AD9643E254E}" type="datetime1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учитель истории и обществознания Щербакова Наталья Ивановна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6949-90E9-4997-9E24-74C9100160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2%D0%BE%D0%B1%D0%BE%D0%B4%D0%B0_%D1%81%D0%BB%D0%BE%D0%B2%D0%B0" TargetMode="External"/><Relationship Id="rId3" Type="http://schemas.openxmlformats.org/officeDocument/2006/relationships/hyperlink" Target="https://ru.wikipedia.org/wiki/%D0%A1%D1%83%D0%B1%D1%8A%D0%B5%D0%BA%D1%82_(%D1%84%D0%B8%D0%BB%D0%BE%D1%81%D0%BE%D1%84%D0%B8%D1%8F)" TargetMode="External"/><Relationship Id="rId7" Type="http://schemas.openxmlformats.org/officeDocument/2006/relationships/hyperlink" Target="https://ru.wikipedia.org/wiki/%D0%9F%D1%80%D0%B0%D0%B2%D0%BE" TargetMode="External"/><Relationship Id="rId2" Type="http://schemas.openxmlformats.org/officeDocument/2006/relationships/hyperlink" Target="https://ru.wikipedia.org/wiki/%D0%98%D0%B4%D0%B5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4%D0%B8%D0%BB%D0%BE%D1%81%D0%BE%D1%84%D0%B8%D1%8F" TargetMode="External"/><Relationship Id="rId5" Type="http://schemas.openxmlformats.org/officeDocument/2006/relationships/hyperlink" Target="https://ru.wikipedia.org/wiki/%D0%A1%D0%B2%D0%BE%D0%B1%D0%BE%D0%B4%D0%B0_%D0%B2%D0%BE%D0%BB%D0%B8" TargetMode="External"/><Relationship Id="rId4" Type="http://schemas.openxmlformats.org/officeDocument/2006/relationships/hyperlink" Target="https://ru.wikipedia.org/wiki/%D0%AD%D1%82%D0%B8%D0%BA%D0%B0" TargetMode="External"/><Relationship Id="rId9" Type="http://schemas.openxmlformats.org/officeDocument/2006/relationships/hyperlink" Target="https://ru.wikipedia.org/wiki/%D0%A1%D0%B2%D0%BE%D0%B1%D0%BE%D0%B4%D0%B0_%D0%B2%D0%B5%D1%80%D0%BE%D0%B8%D1%81%D0%BF%D0%BE%D0%B2%D0%B5%D0%B4%D0%B0%D0%BD%D0%B8%D1%8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C:\Users\Володя\Desktop\Kak-izbavit-sya-ot-vredny-h-privy-che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62088"/>
            <a:ext cx="8712968" cy="5870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450" y="404664"/>
            <a:ext cx="7772400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– это  ответственность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995987"/>
            <a:ext cx="6400800" cy="642942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и ОТВЕСТВЕННОСТЬ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ответственности: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государством (налагается когда нарушаются не только нравственные, но и правовые нормы).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другими людьми (зачастую люди прощают оступившегося человека, помня о том, что каждый в этой жизни совершает ошибки.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собой (муки совести). (чувство долга)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Володя\Desktop\090822_The_Struggle-Copy-513x23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42234" y="332656"/>
            <a:ext cx="6687352" cy="29982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3789040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49263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Осуществляя свободный выбор, человек должен понимать, что любые последствия - как позитивные, так и негативные – это результат его деятельности, и никто, кроме него, не несет за них ответственность.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Великие люди о свободе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право делать всё, что дозволено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законами».</a:t>
            </a:r>
          </a:p>
          <a:p>
            <a:pPr marL="0" indent="0" algn="r">
              <a:buNone/>
            </a:pPr>
            <a:r>
              <a:rPr lang="ru-RU" sz="31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3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31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Монтескьё</a:t>
            </a:r>
            <a:endParaRPr lang="ru-RU" sz="3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Нравственным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долгом является сопротивление всякому принуждению и безнравственному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поступку» .</a:t>
            </a:r>
          </a:p>
          <a:p>
            <a:pPr marL="0" indent="0" algn="r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Энгельс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«Для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кто сам не свободен, не свободны и другие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r">
              <a:buNone/>
            </a:pPr>
            <a:r>
              <a:rPr lang="ru-RU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Г.Гегель</a:t>
            </a:r>
            <a:endParaRPr lang="ru-RU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«Моя свобода заканчивается там где начинается свобода другого»</a:t>
            </a:r>
          </a:p>
          <a:p>
            <a:pPr marL="0" indent="0" algn="r">
              <a:buNone/>
            </a:pPr>
            <a:r>
              <a:rPr lang="ru-RU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И.Кант</a:t>
            </a:r>
            <a:endParaRPr lang="ru-RU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endParaRPr lang="ru-RU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682" y="18864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людей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1"/>
            <a:ext cx="8229600" cy="309178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подчиняться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правилам, которые придуманы другими? Многие правила, нормы несовершенны. Не лучше ли просто не обращать на них внимания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72682" y="32175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= вседозволенность?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4787860"/>
            <a:ext cx="5544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свобода?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2915816" y="3429000"/>
            <a:ext cx="576064" cy="93154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72682" y="5495746"/>
            <a:ext cx="8462253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возможность человека жить и распоряжаться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своей жизнью так, как он хочет, а не так как ему приказывают. </a:t>
            </a:r>
          </a:p>
        </p:txBody>
      </p:sp>
    </p:spTree>
    <p:extLst>
      <p:ext uri="{BB962C8B-B14F-4D97-AF65-F5344CB8AC3E}">
        <p14:creationId xmlns:p14="http://schemas.microsoft.com/office/powerpoint/2010/main" xmlns="" val="122359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 слово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свобода?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Свобо́да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 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Идея"/>
              </a:rPr>
              <a:t>идея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отражающая такое отношение 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убъект (философия)"/>
              </a:rPr>
              <a:t>субъекта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 своим действиям, при котором он является их определяющей причиной и они непосредственно не обусловлены природными, социальными,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межличностно-коммуникативными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индивидуально-родовыми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множество различных определений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свободы.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Этика"/>
              </a:rPr>
              <a:t>этике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понимание свободы связано с наличием 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Свобода воли"/>
              </a:rPr>
              <a:t>свободы воли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человека.</a:t>
            </a:r>
          </a:p>
          <a:p>
            <a:pPr algn="just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Философия"/>
              </a:rPr>
              <a:t>философии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Свобо́да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возможность проявления субъектом своей воли на основе осознания законов развития природы 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общества.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Право"/>
              </a:rPr>
              <a:t>праве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свобода — это закреплённая в конституции или ином законодательном акте возможность определённого поведения человека (например, 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Свобода слова"/>
              </a:rPr>
              <a:t>свобода слова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Свобода вероисповедания"/>
              </a:rPr>
              <a:t>свобода вероисповедания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т. д.).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свободы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независимость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мыслях и суждениях, возможность их высказывать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действиях и решениях, это способность предвидеть их последствия и выбирать ту или иную линию поведения;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собственные силы, а не иждивенчество, не существование за счёт других людей;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иными словами, готовность отвечать за свои решения, дела, образ жизни перед собой и другими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людьми.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781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496855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Абсолютной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свободы, если понимать её как отсутствие каких-либо ограничений, как вседозволенность, не существует.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человека имеет границы</a:t>
            </a:r>
            <a:r>
              <a:rPr lang="ru-RU" dirty="0"/>
              <a:t>. </a:t>
            </a:r>
          </a:p>
        </p:txBody>
      </p:sp>
      <p:pic>
        <p:nvPicPr>
          <p:cNvPr id="2050" name="Picture 2" descr="http://smart-lab.ru/uploads/images/00/79/59/2012/04/22/7e0e8f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0320"/>
          <a:stretch/>
        </p:blipFill>
        <p:spPr bwMode="auto">
          <a:xfrm>
            <a:off x="5220072" y="1628800"/>
            <a:ext cx="365676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2087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необходимое условие существования и развития человека, обеспечивающее ему возможность самореализации.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способность человека к активной деятельности в соответствии с собственными намерениями, желаниями и интересами, в ходе которой он добивается поставленных целей.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«Свобода»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объемное и у него много разных граней.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Свободой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надо правильно пользоваться, с ней надо уметь жить, а это возможно лишь при условии её понимания.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blog.prosperitylab.ru/wp-content/uploads/2012/12/marr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720" y="4599131"/>
            <a:ext cx="4608513" cy="222166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214290"/>
            <a:ext cx="821537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Непременный признак свободы – ответственность. </a:t>
            </a:r>
          </a:p>
          <a:p>
            <a:pPr algn="just" defTabSz="363538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ответственны, то вы получаете свободу действовать. А если вы свободны в чем-то (действуете в каком-то направлении), то автоматически берете за это ответственность.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Т.е. как ни крути, но от ответственности убежать не получится: если вы не берете ответственность №1 за свои действия, но действуете, то вас ожидает встреча с ответственностью №2.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= свобода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= ответственность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363538" algn="l"/>
              </a:tabLs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том, что человек делает: бежит от ответственности или расширяет свои рамки ответственности. Бегущие от ответственности люди хоронят свою свободу, расширяющие ответственность обретают ее.</a:t>
            </a:r>
          </a:p>
          <a:p>
            <a:pPr algn="just"/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90"/>
            <a:ext cx="8229600" cy="1143000"/>
          </a:xfrm>
        </p:spPr>
        <p:txBody>
          <a:bodyPr/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и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Всеобщая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прав человека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(принята ООН в 1948 г.) прямо говорит о том, что,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осуществляя свои права и свободы, человек не должен нарушать права и свободы других, нормы морали и общественного порядка.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6054" y="4005064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 возлагаемое на кого-либо или взятое кем-либо обязательство (обязанность, долг) отчитываться в своих действиях и принять на себя вину за возможные их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51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269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Свобода – это  ответственность</vt:lpstr>
      <vt:lpstr>Великие люди о свободе</vt:lpstr>
      <vt:lpstr>Мнение людей</vt:lpstr>
      <vt:lpstr>Что означает слово свобода?</vt:lpstr>
      <vt:lpstr>Признаки свободы</vt:lpstr>
      <vt:lpstr>Слайд 6</vt:lpstr>
      <vt:lpstr> Выводы: </vt:lpstr>
      <vt:lpstr>Слайд 8</vt:lpstr>
      <vt:lpstr>Свобода и ответственность</vt:lpstr>
      <vt:lpstr>Виды ответственности: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Свобода и ответственность</dc:title>
  <dc:creator>Володя</dc:creator>
  <cp:lastModifiedBy>User</cp:lastModifiedBy>
  <cp:revision>23</cp:revision>
  <dcterms:created xsi:type="dcterms:W3CDTF">2015-10-11T16:33:31Z</dcterms:created>
  <dcterms:modified xsi:type="dcterms:W3CDTF">2024-09-03T10:24:17Z</dcterms:modified>
</cp:coreProperties>
</file>